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2" r:id="rId5"/>
    <p:sldId id="264" r:id="rId6"/>
    <p:sldId id="265" r:id="rId7"/>
    <p:sldId id="268" r:id="rId8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ll" initials="D" lastIdx="9" clrIdx="0">
    <p:extLst>
      <p:ext uri="{19B8F6BF-5375-455C-9EA6-DF929625EA0E}">
        <p15:presenceInfo xmlns:p15="http://schemas.microsoft.com/office/powerpoint/2012/main" userId="Del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605" autoAdjust="0"/>
  </p:normalViewPr>
  <p:slideViewPr>
    <p:cSldViewPr snapToGrid="0">
      <p:cViewPr>
        <p:scale>
          <a:sx n="125" d="100"/>
          <a:sy n="125" d="100"/>
        </p:scale>
        <p:origin x="-2412" y="-14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1787FB-096A-BCB6-3E1C-04591507DC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DF01091-DD8C-2E32-C8FE-93B7FD1AFA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6611B5A9-17A3-DFB2-19D8-B4CDE4259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A4CC-562C-4598-BE9B-03BBB09DA475}" type="datetimeFigureOut">
              <a:rPr lang="pt-PT" smtClean="0"/>
              <a:t>11/05/2026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D3E1E27F-8410-41F2-5646-184CF94EE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08238530-00A4-E56A-4F2F-E5B586D2C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DB321-D924-47F5-AAB6-B6224543DCB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57919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28767B-7C37-19BC-CAD0-477D5BFAC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C081AD0B-10EA-5EEA-5808-188682FFF5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D2ECDF81-258A-2D7D-84EA-BEB4809A6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A4CC-562C-4598-BE9B-03BBB09DA475}" type="datetimeFigureOut">
              <a:rPr lang="pt-PT" smtClean="0"/>
              <a:t>11/05/2026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68E50D6-30F7-EEC6-2D15-D079E4C71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B42D9DF8-DF09-AAD4-190B-C6C518FDF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DB321-D924-47F5-AAB6-B6224543DCB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03811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BEB55C-C8E3-1C0B-65AB-7350A964F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F75AB29C-CC5C-7BB6-279D-8353761570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2E589BCA-6C36-8CB9-4168-4CA7457EF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A4CC-562C-4598-BE9B-03BBB09DA475}" type="datetimeFigureOut">
              <a:rPr lang="pt-PT" smtClean="0"/>
              <a:t>11/05/2026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0E24B6D8-3447-C324-C6BD-8B7BE534D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D2434678-EAF6-695C-CF12-3A758F38F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DB321-D924-47F5-AAB6-B6224543DCB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31070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1AA415-25C7-845E-C526-393DF0423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D7507694-1E8B-B801-D252-6EA250DFF1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DE4D3C98-46C1-0A3A-41FB-114838DB6B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3C535AB4-1DD0-D187-8003-3849C900C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A4CC-562C-4598-BE9B-03BBB09DA475}" type="datetimeFigureOut">
              <a:rPr lang="pt-PT" smtClean="0"/>
              <a:t>11/05/2026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A9F742C2-9F48-E4C6-B2FC-4700C2673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E110F34D-6A12-DB40-2E89-0A1FB5567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DB321-D924-47F5-AAB6-B6224543DCB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08663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EE2FFE-A20D-A968-9469-8C502EE5C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CD7AA618-F203-4B86-E50E-B7A18C7651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FC3AC592-5A88-7B4F-C6B9-411C6ACB1C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0E2F60D8-4384-9111-A5A7-5BCCBFA5D0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98A9FA4D-0851-622C-AA92-FC65FD18E4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E3F0FF6E-72F6-C2B5-0D5C-EA87702AE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A4CC-562C-4598-BE9B-03BBB09DA475}" type="datetimeFigureOut">
              <a:rPr lang="pt-PT" smtClean="0"/>
              <a:t>11/05/2026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6F736AA7-EEF1-30E1-8273-BF1BBDE57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6998D7D6-BFDA-FE5F-44B2-82F522F1E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DB321-D924-47F5-AAB6-B6224543DCB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24702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38106E-2001-6BF7-85BF-FDEC582FE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3EE940AF-1812-58BB-6885-B0D93A978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A4CC-562C-4598-BE9B-03BBB09DA475}" type="datetimeFigureOut">
              <a:rPr lang="pt-PT" smtClean="0"/>
              <a:t>11/05/2026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08D01D01-75E9-94F4-7171-C5E023814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67AA2CB4-BA9B-06FD-C512-EC172DA69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DB321-D924-47F5-AAB6-B6224543DCB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49213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8CF98C78-5D20-7BE1-AA81-400EC13E1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A4CC-562C-4598-BE9B-03BBB09DA475}" type="datetimeFigureOut">
              <a:rPr lang="pt-PT" smtClean="0"/>
              <a:t>11/05/2026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491A2538-66F9-60FD-9A6F-1FFBC8744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C1D141A2-7153-40D4-A25D-72EEC7A77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DB321-D924-47F5-AAB6-B6224543DCB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02099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800702-CD01-E745-C2C6-70EDCBDED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968AED79-A607-1E83-C5A0-5ED5249590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3F6D05D6-2562-45A1-5DD5-80DE40D9CF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E1D17561-A945-D993-A9C6-0325B119A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A4CC-562C-4598-BE9B-03BBB09DA475}" type="datetimeFigureOut">
              <a:rPr lang="pt-PT" smtClean="0"/>
              <a:t>11/05/2026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A1BD8670-BB85-25C9-A667-AE1803A73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BDF48B29-8C88-E69A-A44D-20AB4FED8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DB321-D924-47F5-AAB6-B6224543DCB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21791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57E160-490A-627A-B37C-2A639A39E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7CBF86CD-C547-B30A-B2A4-5EA0652F96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5D92CEFD-38C3-8C5A-FEAA-F5727DDA6B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CCAA9394-CF63-34AD-8DE6-69C874267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A4CC-562C-4598-BE9B-03BBB09DA475}" type="datetimeFigureOut">
              <a:rPr lang="pt-PT" smtClean="0"/>
              <a:t>11/05/2026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666D2A6A-DC6C-7805-D806-3B4033442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2D9A31B7-D66A-5DA7-D836-3991F57F9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DB321-D924-47F5-AAB6-B6224543DCB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73419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99AFCD-17D3-15C3-34AE-7DE99B000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D3B33EA2-915D-7F74-5CAF-CEF4CFD75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5E72CD9F-02D5-D1A5-6C47-53BD83527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A4CC-562C-4598-BE9B-03BBB09DA475}" type="datetimeFigureOut">
              <a:rPr lang="pt-PT" smtClean="0"/>
              <a:t>11/05/2026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0C9D5F5C-DD10-0C21-A829-AA5A3988A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F2DCEE64-80C8-0970-3E36-0C22A8645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DB321-D924-47F5-AAB6-B6224543DCB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69177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9B39992-5918-A0AB-EF92-524754F0DA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C7863C64-B7BF-8686-1258-F62A05791E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D5B2E2E6-405F-06F6-EFDF-17F74AD49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A4CC-562C-4598-BE9B-03BBB09DA475}" type="datetimeFigureOut">
              <a:rPr lang="pt-PT" smtClean="0"/>
              <a:t>11/05/2026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A9364F5-5C44-896A-9F6A-5CC0AC0D4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F08ED811-5C69-9826-5331-65C11BADF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DB321-D924-47F5-AAB6-B6224543DCB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33000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EAC5D02E-5AA2-53C2-07E3-D29D7B511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ADBC9124-847B-9FDA-EFF0-CDA55E42CD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A65AAA62-DA61-A490-42E9-35939915FF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BA4CC-562C-4598-BE9B-03BBB09DA475}" type="datetimeFigureOut">
              <a:rPr lang="pt-PT" smtClean="0"/>
              <a:t>11/05/2026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5B86F43-CF02-6F06-D08B-E1276E501E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44898806-08DA-E49A-1F77-745E1524F8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4DB321-D924-47F5-AAB6-B6224543DCB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35433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BCE20708-D5B4-D89E-4F79-04BE24E207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57" y="-21772"/>
            <a:ext cx="12192000" cy="263842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875FB6D1-4E8E-BF81-9001-10173674DBF5}"/>
              </a:ext>
            </a:extLst>
          </p:cNvPr>
          <p:cNvSpPr txBox="1"/>
          <p:nvPr/>
        </p:nvSpPr>
        <p:spPr>
          <a:xfrm>
            <a:off x="854903" y="2844225"/>
            <a:ext cx="104821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32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Título do Tr</a:t>
            </a:r>
            <a:r>
              <a:rPr lang="pt-PT" sz="3200" b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abalho</a:t>
            </a:r>
            <a:endParaRPr lang="pt-PT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55DC51BF-7905-3EA1-DF78-FD75C2821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8" y="26751"/>
            <a:ext cx="2589902" cy="2589902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B52FD5BE-F106-E508-BFC1-80A98DAED587}"/>
              </a:ext>
            </a:extLst>
          </p:cNvPr>
          <p:cNvSpPr txBox="1"/>
          <p:nvPr/>
        </p:nvSpPr>
        <p:spPr>
          <a:xfrm>
            <a:off x="3603172" y="3930351"/>
            <a:ext cx="58347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77913" indent="-1077913"/>
            <a:r>
              <a:rPr lang="pt-BR" sz="3200" b="1" baseline="-25000" dirty="0"/>
              <a:t>Autores:  Autor 1;</a:t>
            </a:r>
            <a:br>
              <a:rPr lang="pt-BR" sz="3200" b="1" baseline="-25000" dirty="0"/>
            </a:br>
            <a:r>
              <a:rPr lang="pt-BR" sz="3200" b="1" baseline="-25000" dirty="0"/>
              <a:t>Autor 2;</a:t>
            </a:r>
            <a:br>
              <a:rPr lang="pt-BR" sz="3200" b="1" baseline="-25000" dirty="0"/>
            </a:br>
            <a:r>
              <a:rPr lang="pt-BR" sz="3200" b="1" baseline="-25000" dirty="0"/>
              <a:t>Autor 3.</a:t>
            </a:r>
            <a:endParaRPr lang="pt-PT" sz="3200" b="1" baseline="-250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561B785-2C18-642E-ABB6-668F728F044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265"/>
          <a:stretch>
            <a:fillRect/>
          </a:stretch>
        </p:blipFill>
        <p:spPr>
          <a:xfrm>
            <a:off x="-1" y="5214257"/>
            <a:ext cx="12192001" cy="1643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923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778FB2-3830-F072-49C3-18C24D164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4330"/>
            <a:ext cx="10515600" cy="1325563"/>
          </a:xfrm>
        </p:spPr>
        <p:txBody>
          <a:bodyPr/>
          <a:lstStyle/>
          <a:p>
            <a:pPr algn="ctr"/>
            <a:r>
              <a:rPr lang="pt-PT" b="1" dirty="0"/>
              <a:t>Objectivo da Pesquisa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4D50837-DFF0-BBB1-08D1-107862637837}"/>
              </a:ext>
            </a:extLst>
          </p:cNvPr>
          <p:cNvSpPr txBox="1"/>
          <p:nvPr/>
        </p:nvSpPr>
        <p:spPr>
          <a:xfrm>
            <a:off x="762000" y="1489893"/>
            <a:ext cx="10820400" cy="754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PT" sz="3200" dirty="0"/>
              <a:t>Aqui deve inserir o objectivo de seu trabalho</a:t>
            </a:r>
          </a:p>
        </p:txBody>
      </p:sp>
    </p:spTree>
    <p:extLst>
      <p:ext uri="{BB962C8B-B14F-4D97-AF65-F5344CB8AC3E}">
        <p14:creationId xmlns:p14="http://schemas.microsoft.com/office/powerpoint/2010/main" val="4133638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C5E834-87B7-D3DE-5E35-66196D239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2982"/>
            <a:ext cx="10515600" cy="1325563"/>
          </a:xfrm>
        </p:spPr>
        <p:txBody>
          <a:bodyPr/>
          <a:lstStyle/>
          <a:p>
            <a:pPr algn="ctr"/>
            <a:r>
              <a:rPr lang="pt-PT" b="1" dirty="0"/>
              <a:t>Problema de Pesquisa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5D0FAD1-57C6-E7D4-B0F9-9D145DD61255}"/>
              </a:ext>
            </a:extLst>
          </p:cNvPr>
          <p:cNvSpPr txBox="1"/>
          <p:nvPr/>
        </p:nvSpPr>
        <p:spPr>
          <a:xfrm>
            <a:off x="762000" y="1489893"/>
            <a:ext cx="10820400" cy="754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PT" sz="3200" dirty="0"/>
              <a:t>Aqui deve inserir o Problema Científico</a:t>
            </a:r>
          </a:p>
        </p:txBody>
      </p:sp>
    </p:spTree>
    <p:extLst>
      <p:ext uri="{BB962C8B-B14F-4D97-AF65-F5344CB8AC3E}">
        <p14:creationId xmlns:p14="http://schemas.microsoft.com/office/powerpoint/2010/main" val="2444762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07E350-7334-C858-C25B-A3568D03A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30B0C1-7ADB-4BD0-72E9-844C40AAF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097"/>
            <a:ext cx="10515600" cy="1325563"/>
          </a:xfrm>
        </p:spPr>
        <p:txBody>
          <a:bodyPr/>
          <a:lstStyle/>
          <a:p>
            <a:pPr algn="ctr"/>
            <a:r>
              <a:rPr lang="pt-PT" b="1" dirty="0"/>
              <a:t>Fundamentos Teóricos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9E8DDA0A-59E1-C8AF-41E6-793F121DE7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170" y="1564368"/>
            <a:ext cx="11154229" cy="435133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pt-PT" sz="3200" dirty="0"/>
              <a:t>Abordar os principais Fundamentos teóricos</a:t>
            </a:r>
          </a:p>
          <a:p>
            <a:pPr>
              <a:lnSpc>
                <a:spcPct val="150000"/>
              </a:lnSpc>
            </a:pP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408815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114A45-3EE2-2C9A-140E-157718BD1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D1C783-2CB4-52CD-030C-374E9E25A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097"/>
            <a:ext cx="10515600" cy="756103"/>
          </a:xfrm>
        </p:spPr>
        <p:txBody>
          <a:bodyPr>
            <a:normAutofit/>
          </a:bodyPr>
          <a:lstStyle/>
          <a:p>
            <a:pPr algn="ctr">
              <a:lnSpc>
                <a:spcPts val="4000"/>
              </a:lnSpc>
              <a:spcBef>
                <a:spcPts val="1000"/>
              </a:spcBef>
            </a:pPr>
            <a:r>
              <a:rPr lang="pt-PT" sz="3200" b="1" dirty="0">
                <a:latin typeface="+mn-lt"/>
                <a:ea typeface="+mn-ea"/>
                <a:cs typeface="+mn-cs"/>
              </a:rPr>
              <a:t>Metodologia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07650CEC-CE81-8CFF-125A-50E07DD56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835" y="838200"/>
            <a:ext cx="11446329" cy="4351338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</a:pPr>
            <a:r>
              <a:rPr lang="pt-PT" sz="3200" dirty="0"/>
              <a:t>Abordagem da metodologia </a:t>
            </a:r>
            <a:r>
              <a:rPr lang="pt-PT" sz="3200" dirty="0" err="1"/>
              <a:t>utilzada</a:t>
            </a:r>
            <a:endParaRPr lang="pt-PT" sz="3200" dirty="0"/>
          </a:p>
        </p:txBody>
      </p:sp>
    </p:spTree>
    <p:extLst>
      <p:ext uri="{BB962C8B-B14F-4D97-AF65-F5344CB8AC3E}">
        <p14:creationId xmlns:p14="http://schemas.microsoft.com/office/powerpoint/2010/main" val="410186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88E1A-C625-DA46-68FF-354517174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08563F-391F-16F4-20E4-ED88953E4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92982"/>
            <a:ext cx="10515600" cy="1325563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pt-PT" b="1" dirty="0"/>
              <a:t>Desenvolvimento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F307D176-E35F-1E50-9742-F06CCFE9FA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1264556"/>
            <a:ext cx="11430001" cy="5228319"/>
          </a:xfrm>
        </p:spPr>
        <p:txBody>
          <a:bodyPr>
            <a:normAutofit/>
          </a:bodyPr>
          <a:lstStyle/>
          <a:p>
            <a:pPr marL="3048000" indent="-3048000">
              <a:lnSpc>
                <a:spcPts val="4000"/>
              </a:lnSpc>
              <a:spcBef>
                <a:spcPts val="0"/>
              </a:spcBef>
              <a:buNone/>
            </a:pPr>
            <a:r>
              <a:rPr lang="pt-PT" sz="3200" dirty="0"/>
              <a:t>Utilizar os diapositivos necessárias para mostrar os resultados obtidos</a:t>
            </a:r>
          </a:p>
        </p:txBody>
      </p:sp>
    </p:spTree>
    <p:extLst>
      <p:ext uri="{BB962C8B-B14F-4D97-AF65-F5344CB8AC3E}">
        <p14:creationId xmlns:p14="http://schemas.microsoft.com/office/powerpoint/2010/main" val="2321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00B6F-A317-8E5C-8051-4270473DF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49294F-31B6-AA67-C199-F473348E9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92983"/>
            <a:ext cx="10515600" cy="783318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pt-PT" b="1" dirty="0"/>
              <a:t>Considerações Finais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F75EB69B-EE8E-FEB9-C89B-D2EC4F3EC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876301"/>
            <a:ext cx="11430001" cy="5888716"/>
          </a:xfrm>
        </p:spPr>
        <p:txBody>
          <a:bodyPr>
            <a:noAutofit/>
          </a:bodyPr>
          <a:lstStyle/>
          <a:p>
            <a:pPr marL="0" indent="0">
              <a:lnSpc>
                <a:spcPts val="3700"/>
              </a:lnSpc>
              <a:spcBef>
                <a:spcPts val="0"/>
              </a:spcBef>
              <a:buNone/>
            </a:pPr>
            <a:r>
              <a:rPr lang="pt-PT" sz="3200" dirty="0"/>
              <a:t>Conclusão 1;</a:t>
            </a:r>
            <a:br>
              <a:rPr lang="pt-PT" sz="3200" dirty="0"/>
            </a:br>
            <a:r>
              <a:rPr lang="pt-PT" sz="3200" dirty="0"/>
              <a:t>Conclusão 2;</a:t>
            </a:r>
            <a:br>
              <a:rPr lang="pt-PT" sz="3200" dirty="0"/>
            </a:br>
            <a:r>
              <a:rPr lang="pt-PT" sz="3200" dirty="0"/>
              <a:t>Conclusão 3.</a:t>
            </a:r>
          </a:p>
        </p:txBody>
      </p:sp>
    </p:spTree>
    <p:extLst>
      <p:ext uri="{BB962C8B-B14F-4D97-AF65-F5344CB8AC3E}">
        <p14:creationId xmlns:p14="http://schemas.microsoft.com/office/powerpoint/2010/main" val="31244864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2479</TotalTime>
  <Words>71</Words>
  <Application>Microsoft Office PowerPoint</Application>
  <PresentationFormat>Ecrã Panorâmico</PresentationFormat>
  <Paragraphs>14</Paragraphs>
  <Slides>7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do Office</vt:lpstr>
      <vt:lpstr>Apresentação do PowerPoint</vt:lpstr>
      <vt:lpstr>Objectivo da Pesquisa</vt:lpstr>
      <vt:lpstr>Problema de Pesquisa</vt:lpstr>
      <vt:lpstr>Fundamentos Teóricos</vt:lpstr>
      <vt:lpstr>Metodologia</vt:lpstr>
      <vt:lpstr>Desenvolvimento</vt:lpstr>
      <vt:lpstr>Considerações Finais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Dell</dc:creator>
  <cp:lastModifiedBy>Dell</cp:lastModifiedBy>
  <cp:revision>23</cp:revision>
  <dcterms:created xsi:type="dcterms:W3CDTF">2025-10-14T12:46:13Z</dcterms:created>
  <dcterms:modified xsi:type="dcterms:W3CDTF">2026-05-11T10:43:13Z</dcterms:modified>
</cp:coreProperties>
</file>