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A0F5C-9BC6-4AC4-A9D5-757FF61136DA}" type="datetimeFigureOut">
              <a:rPr lang="es-ES" smtClean="0"/>
              <a:t>10/09/2015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7D7E0-7D55-41E6-B050-E707A76EC43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71414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1374" y="1071546"/>
            <a:ext cx="90726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000" b="1" dirty="0" smtClean="0">
                <a:latin typeface="Arial" pitchFamily="34" charset="0"/>
                <a:cs typeface="Arial" pitchFamily="34" charset="0"/>
              </a:rPr>
              <a:t>Tema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ES" sz="3600" dirty="0" err="1" smtClean="0">
                <a:latin typeface="Arial" pitchFamily="34" charset="0"/>
                <a:cs typeface="Arial" pitchFamily="34" charset="0"/>
              </a:rPr>
              <a:t>Acerto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3600" dirty="0">
                <a:latin typeface="Arial" pitchFamily="34" charset="0"/>
                <a:cs typeface="Arial" pitchFamily="34" charset="0"/>
              </a:rPr>
              <a:t>de 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camas.</a:t>
            </a:r>
          </a:p>
          <a:p>
            <a:pPr algn="just"/>
            <a:r>
              <a:rPr lang="es-E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</a:t>
            </a: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Tipos de camas.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Classificação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Objetivos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Forma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de vestir as camas dos pacientes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0115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>
                <a:latin typeface="Arial" pitchFamily="34" charset="0"/>
                <a:cs typeface="Arial" pitchFamily="34" charset="0"/>
              </a:rPr>
              <a:t>Cama: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Móvel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que se usa para deitar o indivíduo a dormir, repousar ou quando se encontra doente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>
                <a:latin typeface="Arial" pitchFamily="34" charset="0"/>
                <a:cs typeface="Arial" pitchFamily="34" charset="0"/>
              </a:rPr>
              <a:t>A cama é de vital importância para toda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pessoa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doente; se está hospitalizada, identifica-a como algo inteiramente dele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>
                <a:latin typeface="Arial" pitchFamily="34" charset="0"/>
                <a:cs typeface="Arial" pitchFamily="34" charset="0"/>
              </a:rPr>
              <a:t>A arte de vestir a cama para o indivíduo hospitalizado, com uma boa técnica, proporciona comodidade e brinda um aspecto pulcro e agradável à unidade do paciente.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71414"/>
            <a:ext cx="892971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>
                <a:latin typeface="Arial" pitchFamily="34" charset="0"/>
                <a:cs typeface="Arial" pitchFamily="34" charset="0"/>
              </a:rPr>
              <a:t>Classificação dos acertos de cama: </a:t>
            </a:r>
            <a:endParaRPr lang="pt-BR" sz="3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C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lassificam-se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tendo em conta sua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utilização: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dirty="0">
                <a:latin typeface="Arial" pitchFamily="34" charset="0"/>
                <a:cs typeface="Arial" pitchFamily="34" charset="0"/>
              </a:rPr>
              <a:t>Cama fechada (sem pacientes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Cama aberta (com pacientes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Cama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ocupada (com paciente encamado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Cama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posanestésica (paciente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posoperado).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42844" y="3000372"/>
            <a:ext cx="89297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Objetivos gerais do acerto de camas: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Contribuir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à estética e esmero da unidade do paciente.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Facilita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 ambiente agradável ao paciente, familiares e a equipe de saúde.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Cada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tipo de acerto de cama tem seus objetivos específicos.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71414"/>
            <a:ext cx="900115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Precauções gerais para o acerto de cama: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Desinfecção concorrente ou terminal da cama, para evitar a contaminação da roupa de cama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Evitar a disseminação de microorganismos mediante o tendido de cama sem sacudir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os lenços.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Evitar as moléstias ao paciente eliminando as rugas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dos lenços.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Proteja-se de contaminação, evitando o contato com a roupa suja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Evite alterações músculo esqueléticas de seu organismo mantendo a mecânica corporal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7259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 smtClean="0">
                <a:latin typeface="Arial" pitchFamily="34" charset="0"/>
                <a:cs typeface="Arial" pitchFamily="34" charset="0"/>
              </a:rPr>
              <a:t>Invariantes </a:t>
            </a:r>
            <a:r>
              <a:rPr lang="pt-BR" sz="3600" b="1" dirty="0">
                <a:latin typeface="Arial" pitchFamily="34" charset="0"/>
                <a:cs typeface="Arial" pitchFamily="34" charset="0"/>
              </a:rPr>
              <a:t>funcionais dos acertos de </a:t>
            </a: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ca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ma: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Coloque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perto da cama o dispositivo </a:t>
            </a:r>
            <a:r>
              <a:rPr lang="pt-BR" sz="3200" dirty="0" err="1">
                <a:latin typeface="Arial" pitchFamily="34" charset="0"/>
                <a:cs typeface="Arial" pitchFamily="34" charset="0"/>
              </a:rPr>
              <a:t>recolector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 de roupa suja.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Lavasse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as mãos.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Dobro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 savana ao longo cuidando de que uma dela fique com a prega ao direito e a outra com a prega ao reverso.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Vire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ao reverso a capa até a metade de sua extensão 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dobro-a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Coloque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na bandeja a roupa de cama na ordem inversa ao que têm que ser usadas.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Leve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 equipe junto à cama do paciente.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341</Words>
  <Application>Microsoft Office PowerPoint</Application>
  <PresentationFormat>Presentación en pantalla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Diapositiva 1</vt:lpstr>
      <vt:lpstr>Diapositiva 2</vt:lpstr>
      <vt:lpstr>Diapositiva 3</vt:lpstr>
      <vt:lpstr>Diapositiva 4</vt:lpstr>
      <vt:lpstr>Diapositiva 5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3</cp:revision>
  <dcterms:created xsi:type="dcterms:W3CDTF">2015-09-10T11:52:34Z</dcterms:created>
  <dcterms:modified xsi:type="dcterms:W3CDTF">2015-09-10T12:16:23Z</dcterms:modified>
</cp:coreProperties>
</file>