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A60F23-53D8-41CA-8B96-E8324612D413}" type="datetimeFigureOut">
              <a:rPr lang="es-ES" smtClean="0"/>
              <a:pPr/>
              <a:t>02/07/2015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8CA246B-A700-4FA2-9706-C956F6A7A5ED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282" y="1961272"/>
            <a:ext cx="807249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Normas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bio-segurança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Riscos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biológicos para o pessoal de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enfermagem.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Precauções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com o sangue, sedimentos fecais, secreções e outros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87408" y="818264"/>
            <a:ext cx="71481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4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42844" y="1389768"/>
            <a:ext cx="4715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600" b="1" dirty="0" smtClean="0">
                <a:latin typeface="Arial" pitchFamily="34" charset="0"/>
                <a:cs typeface="Arial" pitchFamily="34" charset="0"/>
              </a:rPr>
              <a:t>Tema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: Bio-segurança.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2155820"/>
            <a:ext cx="85011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itchFamily="34" charset="0"/>
                <a:cs typeface="Arial" pitchFamily="34" charset="0"/>
              </a:rPr>
              <a:t>Conjunto de medidas científico organizativas e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técnico-engenheiras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 que incluem as físicas, destinadas a proteger ao trabalhador da instalação, à comunidade e ao meio ambiente, dos riscos que entranha o trabalho com agentes biológicos ou a liberação de organismos ao meio ambiente, já sejam estes modificados geneticamente ou exóticos; diminuir ao mínimo os efeitos que se possam apresentar e eliminar rapidamente suas possíveis conseqüências em caso de contaminação, efeitos adversos, escape ou perdas.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571604" y="785794"/>
            <a:ext cx="5786478" cy="64294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Bio- segurança. Conceito.</a:t>
            </a:r>
            <a:endParaRPr lang="es-E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158674" y="1500174"/>
            <a:ext cx="1913392" cy="571504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282" y="1928802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Os microorganismos se transmitem no hospital por várias rotas e o mesmo microorganismo pode ser irradiado por mais de uma rota.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principais vias de transmissão são 5: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contato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gotas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via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aérea,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veículo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comum e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vetores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714348" y="785794"/>
            <a:ext cx="7715304" cy="64294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Vias de transmissão dos micro-organsimos</a:t>
            </a:r>
            <a:endParaRPr lang="es-E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587302" y="1500174"/>
            <a:ext cx="1913392" cy="35719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1928802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Este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pode trazer como conseqüência que a pessoa sofra uma enfermidade infecciosa, mediante o contato com um agente patogênico (bactérias, cogumelos, vírus, </a:t>
            </a:r>
            <a:r>
              <a:rPr lang="pt-BR" sz="2400" i="1" dirty="0" err="1">
                <a:latin typeface="Arial" pitchFamily="34" charset="0"/>
                <a:cs typeface="Arial" pitchFamily="34" charset="0"/>
              </a:rPr>
              <a:t>rickettsias</a:t>
            </a:r>
            <a:r>
              <a:rPr lang="pt-BR" sz="2400" i="1" dirty="0">
                <a:latin typeface="Arial" pitchFamily="34" charset="0"/>
                <a:cs typeface="Arial" pitchFamily="34" charset="0"/>
              </a:rPr>
              <a:t>)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que esteja presente no material analisado.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2786050" y="785794"/>
            <a:ext cx="3857652" cy="64294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Risco biológico</a:t>
            </a:r>
            <a:endParaRPr lang="es-ES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587302" y="1500174"/>
            <a:ext cx="1913392" cy="35719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1785918" y="3500438"/>
            <a:ext cx="5500726" cy="64294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Causas de risco biológico</a:t>
            </a:r>
            <a:endParaRPr lang="es-E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3587302" y="4214818"/>
            <a:ext cx="1913392" cy="35719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214282" y="4648810"/>
            <a:ext cx="86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Acidente por punção. </a:t>
            </a:r>
          </a:p>
          <a:p>
            <a:pPr marL="342900" indent="-342900" algn="just"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Derrame de substâncias poluídas. </a:t>
            </a:r>
          </a:p>
          <a:p>
            <a:pPr marL="342900" indent="-342900" algn="just"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Produção de aerossóis. </a:t>
            </a:r>
          </a:p>
          <a:p>
            <a:pPr marL="342900" indent="-342900" algn="just">
              <a:buFontTx/>
              <a:buAutoNum type="arabicPeriod"/>
            </a:pP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Cristalería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rota poluída.</a:t>
            </a:r>
          </a:p>
          <a:p>
            <a:pPr marL="342900" indent="-342900" algn="just">
              <a:buFontTx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Aspiração oral com pipeta (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pipetear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).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282" y="191982"/>
            <a:ext cx="8715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" pitchFamily="34" charset="0"/>
                <a:cs typeface="Arial" pitchFamily="34" charset="0"/>
              </a:rPr>
              <a:t>C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ausas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de risco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biológico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(cont.): </a:t>
            </a:r>
          </a:p>
          <a:p>
            <a:pPr marL="342900" indent="-342900" algn="just">
              <a:buFont typeface="+mj-lt"/>
              <a:buAutoNum type="arabicPeriod" startAt="6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Trabalho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com centrífugas, de forma incorreta.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 startAt="6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Má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higiene pessoal.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 startAt="6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Contravenções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das normas de segurança mais gerais.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 startAt="6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Inadequada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disposição dos refugos potencialmente poluentes.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71406" y="2500306"/>
            <a:ext cx="9001124" cy="64294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Vias de transmissão das enfermidades infecciosas</a:t>
            </a:r>
            <a:endParaRPr lang="es-E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3214563" y="3214686"/>
            <a:ext cx="2658870" cy="35719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42844" y="3508766"/>
            <a:ext cx="885828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3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Transmissão por contato</a:t>
            </a:r>
            <a:r>
              <a:rPr lang="pt-BR" sz="2300" b="1" u="sng" dirty="0">
                <a:latin typeface="Arial" pitchFamily="34" charset="0"/>
                <a:cs typeface="Arial" pitchFamily="34" charset="0"/>
              </a:rPr>
              <a:t>:</a:t>
            </a:r>
            <a:endParaRPr lang="pt-BR" sz="2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 o modo mais </a:t>
            </a:r>
            <a:r>
              <a:rPr lang="pt-BR" sz="2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frequênte</a:t>
            </a:r>
            <a:r>
              <a:rPr lang="pt-BR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importante no hospital e pode ser: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Contato direto: </a:t>
            </a:r>
          </a:p>
          <a:p>
            <a:pPr algn="just"/>
            <a:r>
              <a:rPr lang="pt-BR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Produz-se pelo contato direto com superfícies corporais como ocorre ao estreitá-las mãos, ao banhar ao paciente.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Contato indireto: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produz-se através de objetos inanimados, por exemplo, quando com a luva que usamos em um paciente não o trocamos e o usamos em outros pacientes.</a:t>
            </a:r>
            <a:endParaRPr lang="pt-BR" sz="2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285728"/>
            <a:ext cx="885828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u="sng" dirty="0">
                <a:latin typeface="Arial" pitchFamily="34" charset="0"/>
                <a:cs typeface="Arial" pitchFamily="34" charset="0"/>
              </a:rPr>
              <a:t>Transmissão por gotas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: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Produz-se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quando a doente fala, espirra, tosse ou durante certos procedimentos (sucção, endoscopias). As gotas que ali se geram têm um tamanho de mais de 5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mícrones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 e não se desagradem mais de um metro; estas se depositam na conjuntiva, boca ou mucosa nasal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b="1" u="sng" dirty="0">
                <a:latin typeface="Arial" pitchFamily="34" charset="0"/>
                <a:cs typeface="Arial" pitchFamily="34" charset="0"/>
              </a:rPr>
              <a:t>Transmissão por via </a:t>
            </a:r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aérea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/>
            <a:r>
              <a:rPr lang="pt-BR" sz="2400" dirty="0">
                <a:latin typeface="Arial" pitchFamily="34" charset="0"/>
                <a:cs typeface="Arial" pitchFamily="34" charset="0"/>
              </a:rPr>
              <a:t>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produz pela disseminação de gotas que têm um tamanho de menos de 5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mícrones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, que contêm microorganismos e se mantêm suspensas por compridos períodos no ar, ou por partículas de pó dessas mesmas dimensões com agentes infecciosos incluídos. Desta forma os microorganismos podem disseminar-se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ampliamente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 pelas correntes de ar e a pessoa suscetível pode as inalar e por seu pequeno tamanho penetrar com facilidade na árvore respiratória e inclusive, pode viajar a largas distâncias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1305342"/>
            <a:ext cx="8572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Lavagem de mãos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400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mãos devem lavar-se com sabão normal depois de atender a cada paciente, a não ser que esteja indicado o uso de um desinfetante em particular.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Uso de luvas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r>
              <a:rPr lang="pt-BR" sz="2400" dirty="0">
                <a:latin typeface="Arial" pitchFamily="34" charset="0"/>
                <a:cs typeface="Arial" pitchFamily="34" charset="0"/>
              </a:rPr>
              <a:t>O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uso de luvas é muito importante na prevenção e transmissão de infecções, mas devemos ter presente que não substitui à lavagem das mãos. depois de nos tirar as luvas devem nos lavar as mãos, pois estes podem ter defeitos não evidentes ou romper-se durante seu uso. é importante nos trocar as luvas de um paciente a outro.</a:t>
            </a:r>
          </a:p>
          <a:p>
            <a:pPr algn="just"/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42844" y="142852"/>
            <a:ext cx="8929718" cy="642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pt-B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edidas de segurança que se devem ter em conta 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3214563" y="857232"/>
            <a:ext cx="2658870" cy="35719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1023541"/>
            <a:ext cx="892971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Batas e roupas protetoras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Utilizam-se para evitar a contaminação de nossa roupa e para proteger a pele de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salpicaduras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de sangue e outras secreções do paciente.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Dispositivos </a:t>
            </a:r>
            <a:r>
              <a:rPr lang="pt-BR" sz="2400" b="1" dirty="0" err="1" smtClean="0">
                <a:latin typeface="Arial" pitchFamily="34" charset="0"/>
                <a:cs typeface="Arial" pitchFamily="34" charset="0"/>
              </a:rPr>
              <a:t>ferrôo-cortantes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As agulhas e folhas de bisturis devem ser desprezadas em contêineres plásticos, rígidos não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perforables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e nunca exceder sua capacidade.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b="1" dirty="0" err="1" smtClean="0">
                <a:latin typeface="Arial" pitchFamily="34" charset="0"/>
                <a:cs typeface="Arial" pitchFamily="34" charset="0"/>
              </a:rPr>
              <a:t>Nasobucos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Nos casos que possam aparecer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salpicaduras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Com a roupa suja: 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Se devem tomar todas as medidas de precaução para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evitar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 contaminação, tanto do pessoal que a manipula, do paciente, como do meio ambiente.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785794"/>
            <a:ext cx="878687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Nas áreas de trabalho não se deve: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Ingerir alimentos, fumar, nem aplicar-se cosméticos.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Quando se manipular sangue, devem-se utilizar todas as medidas de precaução, pois hoje em dia adquiriram grande relevância pela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frequência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de exposição e sua periculosidade intrínseca, os agentes patogênicos capazes de transmitir-se por sangue.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/>
              <a:t>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Valido destacar o cuidado de ter com a manipulação de sedimentos fecais, secreções e outros fluídos e pôr em prática as medidas enunciada anteriormente pois em muito destas amostras se encontram agentes infecciosos capazes de nos infectar e de não tomar medidas necessárias pode trazer como conseqüência que se provoque um broto na instituição de saúde como em nossos lares.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156</TotalTime>
  <Words>802</Words>
  <Application>Microsoft Office PowerPoint</Application>
  <PresentationFormat>Presentación en pantalla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Flujo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10</cp:revision>
  <dcterms:created xsi:type="dcterms:W3CDTF">2015-06-25T08:26:44Z</dcterms:created>
  <dcterms:modified xsi:type="dcterms:W3CDTF">2015-07-02T19:54:58Z</dcterms:modified>
</cp:coreProperties>
</file>