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EB899-3EF0-4FC3-B3D5-D502FB4ABF19}" type="datetimeFigureOut">
              <a:rPr lang="es-ES" smtClean="0"/>
              <a:pPr/>
              <a:t>27/06/2015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B67F1-6238-4C44-9886-15BF8409FC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s-saude.org.br/enfermagem" TargetMode="External"/><Relationship Id="rId2" Type="http://schemas.openxmlformats.org/officeDocument/2006/relationships/hyperlink" Target="http://materialenfermagem.blogspot.co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100" y="-24"/>
            <a:ext cx="7148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857232"/>
            <a:ext cx="84296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Fundamentos da enfermagem.</a:t>
            </a:r>
          </a:p>
          <a:p>
            <a:endParaRPr lang="pt-PT" sz="3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Sumario:</a:t>
            </a:r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Caracterização da enfermagem.</a:t>
            </a:r>
          </a:p>
          <a:p>
            <a:r>
              <a:rPr lang="pt-P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            Elementos para seu trabalho no individuo, família e comunidade</a:t>
            </a:r>
          </a:p>
          <a:p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             </a:t>
            </a:r>
            <a:endParaRPr lang="es-ES" sz="3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790929"/>
            <a:ext cx="5357850" cy="299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00100" y="-24"/>
            <a:ext cx="3289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Bibliografia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85720" y="1000108"/>
            <a:ext cx="864399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000" dirty="0" smtClean="0">
                <a:solidFill>
                  <a:srgbClr val="800000"/>
                </a:solidFill>
              </a:rPr>
              <a:t> 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Atkinson, LD; Murray, ME. (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1989).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Fundamentos de Enfermagem. Rio de Janeiro: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Guanabara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Koogan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Campedelli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, MC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et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cols. (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1989).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Processo de Enfermagem na prática. São Paulo: Ática.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Costa, A. Introdução à Enfermagem. Pode-se ver em </a:t>
            </a:r>
            <a:r>
              <a:rPr lang="pt-BR" sz="2400" dirty="0" smtClean="0">
                <a:latin typeface="Arial" pitchFamily="34" charset="0"/>
                <a:cs typeface="Arial" pitchFamily="34" charset="0"/>
                <a:hlinkClick r:id="rId2"/>
              </a:rPr>
              <a:t>http://materialenfermagem.blogspot.com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Rocha,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S.M.M.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; Almeida,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M.C.P.de.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(2000). O processo de trabalho da enfermagem em saúde coletiva e a interdisciplinaridade. Rev. latino-am.enfermagem, Ribeirão Preto, v. 8, n. 6, p. 96-101.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___________.(2010). Manual de enfermagem. Pode-se ver em: </a:t>
            </a:r>
            <a:r>
              <a:rPr lang="pt-BR" sz="2400" dirty="0" smtClean="0">
                <a:latin typeface="Arial" pitchFamily="34" charset="0"/>
                <a:cs typeface="Arial" pitchFamily="34" charset="0"/>
                <a:hlinkClick r:id="rId3"/>
              </a:rPr>
              <a:t>http://www.ids-saude.org.br/enfermagem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997839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Profissão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da área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da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saúde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cuja essência e especificidade é o cuidado ao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ser humano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individualmente, na família ou na comunidade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desenvolvendo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atividades de promoção, prevenção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de doenças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recuperação e reabilitação da saúde,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atuando </a:t>
            </a:r>
            <a:r>
              <a:rPr lang="es-E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equipes.</a:t>
            </a:r>
            <a:endParaRPr lang="es-ES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2285984" y="285728"/>
            <a:ext cx="3786214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Enfermagem </a:t>
            </a:r>
            <a:endParaRPr lang="es-E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500430" y="1285860"/>
            <a:ext cx="1484764" cy="64294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abajo"/>
          <p:cNvSpPr/>
          <p:nvPr/>
        </p:nvSpPr>
        <p:spPr>
          <a:xfrm>
            <a:off x="3500430" y="3857628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4500570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enfermagem se responsabiliza, através </a:t>
            </a:r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 cuidado</a:t>
            </a:r>
            <a:r>
              <a:rPr lang="pt-B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pelo conforto, acolhimento e bem estar </a:t>
            </a:r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dos pacientes</a:t>
            </a:r>
            <a:r>
              <a:rPr lang="pt-B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seja prestando o cuidado, seja </a:t>
            </a:r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coordenando outros </a:t>
            </a:r>
            <a:r>
              <a:rPr lang="pt-B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setores para a prestação da assistência </a:t>
            </a:r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promovendo </a:t>
            </a:r>
            <a:r>
              <a:rPr lang="pt-B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autonomia dos pacientes através </a:t>
            </a:r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 </a:t>
            </a:r>
            <a:r>
              <a:rPr lang="es-E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educação</a:t>
            </a:r>
            <a:r>
              <a:rPr lang="es-E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s-E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saúde</a:t>
            </a:r>
            <a:r>
              <a:rPr lang="es-E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857224" y="142852"/>
            <a:ext cx="721523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Características da Enfermagem 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500430" y="928670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85720" y="1500174"/>
            <a:ext cx="864399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introdução do pensamento “social” na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saúde ocorreu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no século XIX em alguns países europeus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como França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Alemanha e Inglaterra, o que se denominou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Medicina Social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No Brasil, na década de 70, cunha-se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 termo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Saúde Coletiva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 profundas </a:t>
            </a:r>
            <a:r>
              <a:rPr lang="pt-BR" sz="2000">
                <a:latin typeface="Arial" pitchFamily="34" charset="0"/>
                <a:cs typeface="Arial" pitchFamily="34" charset="0"/>
              </a:rPr>
              <a:t>questões </a:t>
            </a:r>
            <a:r>
              <a:rPr lang="pt-BR" sz="2000" smtClean="0">
                <a:latin typeface="Arial" pitchFamily="34" charset="0"/>
                <a:cs typeface="Arial" pitchFamily="34" charset="0"/>
              </a:rPr>
              <a:t>teórico-metodológicas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epistemológicas são trazidas para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se redefinir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este campo de saberes e práticas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compreensão do social no campo da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saúde provocou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uma ruptura com os modelos cartesianos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de investigação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que reduziam as relações de causa 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efeito ao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plano biológico e remetiam a sua resolução ao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modelo clínico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de diagnóstico e terapêutica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err="1">
                <a:latin typeface="Arial" pitchFamily="34" charset="0"/>
                <a:cs typeface="Arial" pitchFamily="34" charset="0"/>
              </a:rPr>
              <a:t>Definiu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-se,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como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objeto da prática médica não mais 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corpos biológicos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mas os corpos sociais e passou-se 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analisar 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processo saúde-doença em suas relações com 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estrutura econômica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política e ideológica da sociedade.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857224" y="142852"/>
            <a:ext cx="721523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Características da Enfermagem 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500430" y="928670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28596" y="1571612"/>
            <a:ext cx="83582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Desta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forma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foi também possível apreender as formas como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 medicina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 as demais práticas em saúde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, institucionalizadas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reproduzem as relações sociais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mais amplas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determinando patologias, tecnologias 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formas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diferenciadas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de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atendimento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assistência da Enfermagem baseia-se em conhecimentos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científicos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 métodos que definem sua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implementação.</a:t>
            </a:r>
          </a:p>
          <a:p>
            <a:pPr>
              <a:buFont typeface="Arial" pitchFamily="34" charset="0"/>
              <a:buChar char="•"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Varia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também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acordo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com a cultura, incorporando, junto com a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racionalidade científica, as questões étnicas, de gênero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, religiosas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 éticas, entre outras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Compete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ao enfermeiro 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responsabilidade legal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pela sistematização; contudo, para a obtenção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de resultados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satisfatórios, toda a equipe de enfermagem deve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envolverse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processo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4643438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 redondeado"/>
          <p:cNvSpPr/>
          <p:nvPr/>
        </p:nvSpPr>
        <p:spPr>
          <a:xfrm>
            <a:off x="357158" y="142852"/>
            <a:ext cx="8501122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Elementos básicos para o trabalho do Enfermagem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5587566" y="928670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4643438" y="1428736"/>
            <a:ext cx="4500562" cy="492922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Fase inicial</a:t>
            </a:r>
            <a:r>
              <a:rPr lang="pt-P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Levantamento de  dados.</a:t>
            </a:r>
          </a:p>
          <a:p>
            <a:endParaRPr lang="pt-PT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Segunda fase</a:t>
            </a:r>
            <a:r>
              <a:rPr lang="pt-P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pt-P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Análise e interpretação dos dados.</a:t>
            </a:r>
          </a:p>
          <a:p>
            <a:endParaRPr lang="pt-PT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Tercera fase</a:t>
            </a:r>
            <a:r>
              <a:rPr lang="pt-P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pt-P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Avaliação. </a:t>
            </a:r>
          </a:p>
          <a:p>
            <a:endParaRPr lang="es-E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928926" y="142852"/>
            <a:ext cx="292895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Fase inicial  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1000100" y="2214554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izquierda, derecha y arriba"/>
          <p:cNvSpPr/>
          <p:nvPr/>
        </p:nvSpPr>
        <p:spPr>
          <a:xfrm>
            <a:off x="3428992" y="928670"/>
            <a:ext cx="2214578" cy="1143008"/>
          </a:xfrm>
          <a:prstGeom prst="leftRigh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5715008" y="1357298"/>
            <a:ext cx="292895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Examen físico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357158" y="1357298"/>
            <a:ext cx="292895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Entrevista</a:t>
            </a:r>
            <a:r>
              <a:rPr lang="pt-PT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Flecha abajo"/>
          <p:cNvSpPr/>
          <p:nvPr/>
        </p:nvSpPr>
        <p:spPr>
          <a:xfrm>
            <a:off x="6516260" y="2214554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214282" y="2857496"/>
            <a:ext cx="36433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Recurso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utilizado para a obtenção dos dados necessários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ao tratamento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tais como o motivo que levou o paciente a buscar ajuda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, seus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hábitos e práticas de saúde, a história da doença atual,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doenças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anteriores, 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hereditárias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, etc.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286248" y="285749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Primeiros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contatos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com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o paciente, sendo reavaliado diariamente e, em algumas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situações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até várias vezes ao dia. Como sua parte integrante, há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 avaliação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minuciosa de todas as partes do corpo e a verificação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de sinais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vitais e outras medidas, como peso e altura, utilizando-se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técnicas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específicas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928926" y="142852"/>
            <a:ext cx="292895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Segunda fase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1000100" y="2357430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izquierda, derecha y arriba"/>
          <p:cNvSpPr/>
          <p:nvPr/>
        </p:nvSpPr>
        <p:spPr>
          <a:xfrm>
            <a:off x="3428992" y="928670"/>
            <a:ext cx="2214578" cy="1143008"/>
          </a:xfrm>
          <a:prstGeom prst="leftRigh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715008" y="1357298"/>
            <a:ext cx="3214710" cy="9286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Plano assistencial de enfermagem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57158" y="1357298"/>
            <a:ext cx="292895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Diagnóstico de enfermagem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6516260" y="2357430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285720" y="3105835"/>
            <a:ext cx="3357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latin typeface="Arial" pitchFamily="34" charset="0"/>
                <a:cs typeface="Arial" pitchFamily="34" charset="0"/>
              </a:rPr>
              <a:t>São identificadas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necessidades de assistência 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enfermagem.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357686" y="314861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dirty="0">
                <a:latin typeface="Arial" pitchFamily="34" charset="0"/>
                <a:cs typeface="Arial" pitchFamily="34" charset="0"/>
              </a:rPr>
              <a:t>D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escreve os cuidados que devem ser dados ao paciente (prescrição de enfermagem) e implementados pela equipe de enfermagem, com a participação de outros profissionais de saúde, 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sempre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que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necessário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928926" y="142852"/>
            <a:ext cx="2928958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Terceira fase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714744" y="1000108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3357554" y="1714488"/>
            <a:ext cx="2143140" cy="6429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Avaliação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3658740" y="2571744"/>
            <a:ext cx="1484764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00034" y="3214686"/>
            <a:ext cx="83582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>
                <a:latin typeface="Arial" pitchFamily="34" charset="0"/>
                <a:cs typeface="Arial" pitchFamily="34" charset="0"/>
              </a:rPr>
              <a:t>V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erifica-se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a resposta do paciente aos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cuidados de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enfermagem a ele prestados e as necessidades de modificar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ou não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o plano inicialmente proposto.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705</Words>
  <Application>Microsoft Office PowerPoint</Application>
  <PresentationFormat>Presentación en pantalla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9</cp:revision>
  <dcterms:created xsi:type="dcterms:W3CDTF">2015-05-20T20:03:47Z</dcterms:created>
  <dcterms:modified xsi:type="dcterms:W3CDTF">2015-06-27T20:21:40Z</dcterms:modified>
</cp:coreProperties>
</file>