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19E11-F270-4D95-BAFE-8F18BA3D3C19}" type="datetimeFigureOut">
              <a:rPr lang="es-ES" smtClean="0"/>
              <a:t>11/04/2016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5C1F8-AB9B-40F5-BBFA-8FF0E83D0D4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-24"/>
            <a:ext cx="87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92867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Curas.</a:t>
            </a:r>
          </a:p>
          <a:p>
            <a:pPr algn="just"/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Cura seca e cura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úmida.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Definição.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Precauções.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Equipamento.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Procedimento.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600" smtClean="0">
                <a:latin typeface="Arial" pitchFamily="34" charset="0"/>
                <a:cs typeface="Arial" pitchFamily="34" charset="0"/>
              </a:rPr>
              <a:t>Procedimento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para retirar pontos. 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Regras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para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 curativo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das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feridas: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Cada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torunda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se usa uma só vez, para isso, a ferida se limpa da parte superior até o fundo e a seguir se despreza 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torunda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Depois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curar a ferida, terá que limpar a zona circundante 5 cm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aproximadamente;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não utilizar luvas, conserve as pontas das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pinzas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para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baixo;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 mãos sem luvas poluem a asa das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pinzas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as soluções correm </a:t>
            </a:r>
            <a:r>
              <a:rPr lang="pt-BR" sz="2800">
                <a:latin typeface="Arial" pitchFamily="34" charset="0"/>
                <a:cs typeface="Arial" pitchFamily="34" charset="0"/>
              </a:rPr>
              <a:t>para </a:t>
            </a:r>
            <a:r>
              <a:rPr lang="pt-BR" sz="2800" smtClean="0">
                <a:latin typeface="Arial" pitchFamily="34" charset="0"/>
                <a:cs typeface="Arial" pitchFamily="34" charset="0"/>
              </a:rPr>
              <a:t>baixo;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verter as soluções sobre as feridas, mantenha afastado a equipe estéril, já que existe o perigo de que a equipe possa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poluir-se;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utilizar o carro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curativos 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forma correta, tenha em conta o tipo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ferida;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Realize as curas assépticas ao início e as sépticas ao finalizar;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Não fale durante o procedimento, do contrário, utilize máscaras;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Para retirar o curativo (em caso de feridas cobertas) deve-se utilizar uma pinça, em caso de não existir, faça uma pinça digital; posteriormente, lave-as mãos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Precauções gerais: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Realize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curas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longe do horário dos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alimentos;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Faça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primeiro 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curas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assépticas e logo 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sépticas;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Isole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paciente;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Observe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ferida em procura de exsudados, inflamação, signos de infecção, suturas encarnadas e outros.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Distintos métodos de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curas: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As curas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classificam segundo o estado em que se encontram as feridas, já seja a séptica ou a asséptica; os métodos utilizados são: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cura seca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cura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úmida.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Cura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seca: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aquela que se realiza nas feridas assépticas; para isso se empregam substâncias voláteis, segundo indicação médica. Este método se utiliza para as feridas assépticas,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episiorrafia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do coto umbilical.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Objetivo: 	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Evitar as infecções das feridas e outras complicações que se derivem da infecção.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	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Precaução: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Manter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privacidade do paciente, em caso necessário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Cura úmida: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que se realiza nas feridas com signos de infecção ou que se consideram potencialmente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infectadas;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método também se utiliza para as úlceras por pressão, úlceras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varicosas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episiorrafias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infectadas.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Objetivo: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Contribuir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eliminar a infecção. 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	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Realizar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primeiro 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curas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menos sépticas e depois as mais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sépticas;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	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Tome mostra bacteriológica das secreções da ferida e envie-a ao Laboratório de Microbiologia.  </a:t>
            </a:r>
          </a:p>
          <a:p>
            <a:pPr algn="just">
              <a:buFont typeface="Arial" pitchFamily="34" charset="0"/>
              <a:buChar char="•"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Equipamento: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(a)Estéril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Jogo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pinças;                  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Torundas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Depressores;                      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Aplicadores;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Curativos;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              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Tesouras;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Tubo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ensaio (se for necessário).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Luvas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estéreis (se for necessário).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Seringas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injeção de diferentes tamanhos (se for necessário).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	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(b) 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estéril: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Recipiente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refugo;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Antibiótico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(segundo indicação médica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Solução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(segundo indicação médica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Água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sabão (se for necessário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Oleado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lençol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tirante;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Paravam;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Adesivo;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Vendagem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Procedimento para retirar os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pontos: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pontos de seda ou algodão se retiram total ou parcialmente, segundo critério médico, a partir do quinto ou sétimo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dia;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pontos metálicos de aço inoxidável se afrouxam e se retiram às 48 ou 72 h, segundo critério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médico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Para retirar os pontos terá que manter firmeza e segurança no procedimento.</a:t>
            </a:r>
          </a:p>
          <a:p>
            <a:pPr algn="just">
              <a:buFont typeface="Arial" pitchFamily="34" charset="0"/>
              <a:buChar char="•"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Objetivo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Retirar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sutura da pele uma vez cicatrizada a ferida, sem danificar a malha recém formada.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b="1" u="sng" dirty="0"/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Precauções: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Realize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previamente a padre da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ferida;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Retire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os pontos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alternos;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Nunca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retire o primeiro e o último, para evitar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deiscências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borde;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Corte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fio por debaixo do nó, pela zona mais próxima à pele, para evitar que o fio exposto ao médio passe pelo interior da ferida.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Equipamento: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Paravam;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Pinça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disecção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com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dentes;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Tesoura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do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Lituan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Frasco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com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solução;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Torundas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Azuleje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ou pinça do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Michell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Abajur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pé;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Curativo;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Tesoura abotoada;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Adesivo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(se for necessário).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447</Words>
  <Application>Microsoft Office PowerPoint</Application>
  <PresentationFormat>Apresentação na tela (4:3)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Dr. Kizenga</cp:lastModifiedBy>
  <cp:revision>11</cp:revision>
  <dcterms:created xsi:type="dcterms:W3CDTF">2015-11-16T10:53:40Z</dcterms:created>
  <dcterms:modified xsi:type="dcterms:W3CDTF">2016-04-11T07:38:55Z</dcterms:modified>
</cp:coreProperties>
</file>