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C679F-4C42-48F2-B7C6-EDD2C5165FBE}" type="datetimeFigureOut">
              <a:rPr lang="es-ES" smtClean="0"/>
              <a:pPr/>
              <a:t>22/09/2015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76CD1-2501-4745-9183-46727597EF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85720" y="214290"/>
            <a:ext cx="80874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928670"/>
            <a:ext cx="864399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Somatometria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Conceito de somatometria.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Mensurações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ponderações.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Percentiis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utilizados no crescimento e desenvolvimento somático.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Definição. Objetivos.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Equipamento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procedimentos.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285984" y="71414"/>
            <a:ext cx="4214842" cy="6429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Somatometria</a:t>
            </a: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357554" y="785794"/>
            <a:ext cx="1928826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71406" y="928670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Conjunto de medições que realizam-se sobre a superfície do corpo humano.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1438" y="2585861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São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aquelas que se utilizam para determinar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as dimensões e peso do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corpo humano.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Dentro de elas temos: peso, altura, diâmetros, dimensões, circunferências ou perímetros e dobras.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571604" y="1705734"/>
            <a:ext cx="5715040" cy="6429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Medidas antropométricas</a:t>
            </a:r>
            <a:r>
              <a:rPr lang="es-E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6 Flecha abajo"/>
          <p:cNvSpPr/>
          <p:nvPr/>
        </p:nvSpPr>
        <p:spPr>
          <a:xfrm>
            <a:off x="3286116" y="2442985"/>
            <a:ext cx="1928826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1438" y="3709950"/>
            <a:ext cx="90725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Características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As mais utilizadas no exame físico são o peso e a altura. 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estatura e o peso podem comparar-se como meio para a idade, o sexo e a altura corporal. 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Os indicadores estatura ou altura, peso e idade estão descritos em curvas definidas por sexo, sobre a base de investigações realizadas.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142852"/>
            <a:ext cx="8858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O peso é uma medida de grande valor no recém-nascido, lactante e pré-escolar, como indicador importante no estado nutricional do menino.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fundamental no controle pré-natal para avaliar o estado nutricional da mãe e o crescimento fetal, este último se avalia através da altura uterina e o conjunto mãe- feto, pelo ganho de peso durante 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embaraço.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406" y="3429000"/>
            <a:ext cx="89297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O conhecimento exato de ambos os parâmetros (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peso-estatura ou altura)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é essencial para calcular: dose de medicamentos, anestesia e meios de contraste para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radiografias,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valorar estado nutricional e determinar a relação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peso-estatura ou altura.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peso corporal constitui o melhor índice global do estado líquido e sua vigilância diária e importante para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aqueles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pacientes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que retêm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sódio e são tratados com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diuréticos.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0563"/>
            <a:ext cx="89297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Notas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No caso anterior,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o rápido aumento de peso indica retenção de liquido e a perda rápida é sinal de diurese.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disso, devem-se conhecer os costumes dietéticos, se o paciente tiver estado seguindo dietas especiais e qualquer restrição deste tipo, por razões culturais, religiosas ou alérgicas.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anormalidades que devem destacar-se na capacidade da pessoa para comer ou sua resposta ao alimento incluem: nauseia, anorexia,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rejeito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à comida, dificuldade para deglutir, distensão (crescimento do abdômen por pressão interna de gás ou líquido) ou alterações do gosto, quantidade de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alimento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ou liquido que ingere e se forem quantidades pequenas, o pessoal de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deve ter em conta estas observações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registrar na história clínica.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286116" y="1785926"/>
            <a:ext cx="2071702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Peso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643306" y="2428868"/>
            <a:ext cx="1428760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142844" y="2739466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Registro do resultado da ação da gravidade sobre os corpos. </a:t>
            </a:r>
          </a:p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É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a medida antropométrica mais utilizada.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1406" y="3668160"/>
            <a:ext cx="90011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Valorar o crescimento e desenvolvimento tendo em conta as separações no peso.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Valorar o estado nutricional.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Registrar na história clínica o peso do paciente para determinar a conduta a seguir.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Administrar adequadamente as dose dos medicamentos, em correspondência com o peso do paciente.</a:t>
            </a:r>
            <a:endParaRPr lang="es-ES" sz="24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2928926" y="71414"/>
            <a:ext cx="3143272" cy="6429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Ponderação</a:t>
            </a: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Flecha abajo"/>
          <p:cNvSpPr/>
          <p:nvPr/>
        </p:nvSpPr>
        <p:spPr>
          <a:xfrm>
            <a:off x="3571868" y="785794"/>
            <a:ext cx="2071702" cy="28575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42844" y="1071546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Equilíbrio apresentado entre forças que se opõem entre si. Exemplo: Peso.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70" y="1500174"/>
            <a:ext cx="90011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balança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deve ter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peso adequado segundo a idade do paciente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balança sempre deve ser a mesma, pois ainda quando for da mesma marca, oferece diferentes resultados.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balança deve permanecer no mesmo lugar, em um nível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plano.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Cada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vez que se proceda a pesar deve ficar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calibrada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 balança.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balança deve estar calibrada e engordurada.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406" y="4847594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Técnicas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Realizar limpeza mecânica e desinfecção química (esta última, se considerar necessário) em cada pesagem.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Ter em conta a diferença do peso do papel, guardanapo ou pano que se coloca sobre a balança.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1470" y="71414"/>
            <a:ext cx="90011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local deve ter boa iluminação, ventilação, um tamanho adequado e privacidade.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correntes de ar (nos meninos).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Registra o peso à mesma hora do dia, preferentemente em jejum, ou, do contrário, 3 h como mínimo depois de ter ingerido alimentos.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for possível, a medição do peso deve fazê-la sempre uma mesma pessoa.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paciente deve evacuar a bexiga e os intestinos (dentro de suas possibilidades).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paciente deve estar nu ou com a menor roupa possível, descalço e não ter objetos pesados nos bolsos.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utilizar </a:t>
            </a:r>
            <a:r>
              <a:rPr lang="pt-BR" sz="2400" smtClean="0">
                <a:latin typeface="Arial" pitchFamily="34" charset="0"/>
                <a:cs typeface="Arial" pitchFamily="34" charset="0"/>
              </a:rPr>
              <a:t>uma balança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para cama, cubra a cama pesadora com um lençol intermédia para evitar que se manche por suor, exsudados ou excreções.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2928926" y="4572008"/>
            <a:ext cx="3143272" cy="6429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Mensuração</a:t>
            </a: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3571868" y="5286388"/>
            <a:ext cx="2071702" cy="28575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71406" y="5572140"/>
            <a:ext cx="5900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Acto de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fazer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medição do corpo humano.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85794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Estatura ou altura.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Perímetros corporais.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857356" y="71414"/>
            <a:ext cx="5214974" cy="6429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Mensurações</a:t>
            </a: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Tipos 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286116" y="785794"/>
            <a:ext cx="2159376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2357430"/>
            <a:ext cx="8929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Medida antropométrica da longitude do corpo humano da cabeça até 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calcânio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143108" y="1571612"/>
            <a:ext cx="4572032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Estatura </a:t>
            </a:r>
            <a:r>
              <a:rPr lang="es-ES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s-E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altura </a:t>
            </a:r>
            <a:endParaRPr lang="es-E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3643306" y="2214554"/>
            <a:ext cx="1428760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1406" y="3071810"/>
            <a:ext cx="9072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Valorar o crescimento e desenvolvimento do indivíduo.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Determinar a conduta a seguir em correspondência com o resultado da medição. </a:t>
            </a:r>
            <a:endParaRPr lang="es-ES" sz="2400" dirty="0"/>
          </a:p>
        </p:txBody>
      </p:sp>
      <p:sp>
        <p:nvSpPr>
          <p:cNvPr id="12" name="11 Rectángulo"/>
          <p:cNvSpPr/>
          <p:nvPr/>
        </p:nvSpPr>
        <p:spPr>
          <a:xfrm>
            <a:off x="71406" y="4549700"/>
            <a:ext cx="90011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Deve observar-se que no altímetro ou a fita métrica estejam completas suas cifras ou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números, e se for de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tecido,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que não esteja muito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esticada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porque pode variar sua dimensão.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fita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métrica se deve colocar em um lugar plano horizontal ou vertical, em dependência do paciente, se for menino ou adulto.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1406" y="-24"/>
            <a:ext cx="900112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b="1" u="sng" dirty="0" smtClean="0">
                <a:latin typeface="Arial" pitchFamily="34" charset="0"/>
                <a:cs typeface="Arial" pitchFamily="34" charset="0"/>
              </a:rPr>
              <a:t>Técnicas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Se o menino é colocado em posição horizontal, procedera-se a cobrir o lugar para o proteger  dos agentes externos.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Em um menino pequeno a altura deve medir-se em decúbito supino, sobre um plano firme, mediante uma fita métrica ou altímetro pediátrico.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Os joelhos devem ficar bem estendidos e se medirá do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occipucio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até o talão, com apóio sobre um plano resistente, uma parede, com os pés formando um ângulo reto.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Na posição vertical a fita métrica deve colocar-se em um lugar plano, de forma tal que o princípio da fita fique ao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res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com o chão.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1406" y="3857628"/>
            <a:ext cx="892971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 adulto, este ficará de pé, de costas ao altímetro; se a estatura ou altura do paciente excede os 150 cm, utiliza-se duas fitas métricas: alguém se colocará a partir do chão e a outra se fará coincidir com a marca do metro da primeira, deixando fixo na parede.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paciente deve estar cômodo e descalço.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Nos cabelos não pode levar rolos, penteados altos ou outros aditamentos.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Retifique os resultados da medição.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3000364" y="71414"/>
            <a:ext cx="264320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 </a:t>
            </a:r>
            <a:endParaRPr lang="es-E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766475" y="714356"/>
            <a:ext cx="1091277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3809060"/>
            <a:ext cx="8929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Perímetro cefálico.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Perímetro torácico.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Perímetro abdominal.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Perímetro de membros: braços</a:t>
            </a:r>
            <a:r>
              <a:rPr lang="pt-BR" sz="2400" smtClean="0">
                <a:latin typeface="Arial" pitchFamily="34" charset="0"/>
                <a:cs typeface="Arial" pitchFamily="34" charset="0"/>
              </a:rPr>
              <a:t>, coxas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 pernas.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42844" y="1000108"/>
            <a:ext cx="744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Contorno de uma figura ou superfície e sua medição.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000232" y="1440168"/>
            <a:ext cx="478634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Perímetros corporais </a:t>
            </a:r>
            <a:endParaRPr lang="es-ES" sz="3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3052095" y="2071678"/>
            <a:ext cx="2561914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142844" y="2285992"/>
            <a:ext cx="8786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Contorno da superfície corporal que pode ser sujeto à medição.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571868" y="2868928"/>
            <a:ext cx="1500198" cy="560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Tipos </a:t>
            </a:r>
            <a:endParaRPr lang="es-ES" sz="3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Flecha abajo"/>
          <p:cNvSpPr/>
          <p:nvPr/>
        </p:nvSpPr>
        <p:spPr>
          <a:xfrm>
            <a:off x="3643306" y="3500438"/>
            <a:ext cx="1327761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71438" y="5526961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Os perímetros que se medem nos corpos humanos têm como característica comum que se fazem com uma fita métrica.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2071670" y="71414"/>
            <a:ext cx="478634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 cefálico </a:t>
            </a:r>
            <a:endParaRPr lang="es-ES" sz="3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123533" y="702924"/>
            <a:ext cx="2561914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71438" y="1347132"/>
            <a:ext cx="89297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Deve observar-se que a fita métrica tenha completa suas cifras ou números, e se for de tecido, que não esteja muito esticada porque pode variar sua dimensão.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Nos cabelos não pode levar rolos, penteados altos ou outros aditamentos.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existe ou nota-se algum aumento de volume ou depressão na área de medição, determinar de maneira adequada a diferença com respeito a mensuração feita.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1438" y="4776156"/>
            <a:ext cx="8929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Técnica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 fita métrica deve ser colocada firmemente por diante, acima de um arco superciliar, passar logo por acima da orelha até a região do occipício e continuar do outro lado da cabeça para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conscidir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com o extremo inicial da fita.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4282" y="928670"/>
            <a:ext cx="4705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Mensuração ao redor da cabeça.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2000232" y="71414"/>
            <a:ext cx="478634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 torácico </a:t>
            </a:r>
            <a:endParaRPr lang="es-ES" sz="3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052095" y="702924"/>
            <a:ext cx="2561914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08569" y="857232"/>
            <a:ext cx="439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Mensuração ao redor do tórax.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2844" y="1214422"/>
            <a:ext cx="8929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Deve observar-se que a fita métrica tenha completa suas cifras ou números, e se for de tecido, que não esteja muito estirada porque pode variar sua dimensão.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existe ou nota-se algum aumento de volume ou depressão na área de medição, determinar de maneira adequada a diferencia com respeito a mensuração feita.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438" y="3786190"/>
            <a:ext cx="8929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Técnica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 fita métrica deve rodear o tórax por diante, por acima dos mamilos, e por detrás, pela posição infra-escapular.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000232" y="5000636"/>
            <a:ext cx="478634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3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 abdominal</a:t>
            </a:r>
            <a:endParaRPr lang="es-ES" sz="3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Flecha abajo"/>
          <p:cNvSpPr/>
          <p:nvPr/>
        </p:nvSpPr>
        <p:spPr>
          <a:xfrm>
            <a:off x="3052095" y="5632146"/>
            <a:ext cx="2561914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14282" y="5896293"/>
            <a:ext cx="4996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Mensuração ao redor do abdômen.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2844" y="-24"/>
            <a:ext cx="8929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Deve observar-se que a fita métrica tenha completa suas cifras ou números, e se for de tecido, que não esteja muito estirada porque pode variar sua dimensão.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existe ou nota-se algum aumento de volume ou depressão na área de medição, determinar de maneira adequada a diferencia com respeito a mensuração feita.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1438" y="2571744"/>
            <a:ext cx="8929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Técnica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fita métrica deve passar ao redor do abdômen, especificamente a nível da região umbilical.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No recém-nascido se realizará por cima do coto ou cicatriz umbilical.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14282" y="4500570"/>
            <a:ext cx="8643998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s-E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Perímetros dos </a:t>
            </a:r>
            <a:r>
              <a:rPr lang="es-E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membros</a:t>
            </a:r>
            <a:r>
              <a:rPr lang="es-E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superiores e inferiores</a:t>
            </a:r>
            <a:endParaRPr lang="es-E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3052095" y="5132080"/>
            <a:ext cx="2561914" cy="214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42844" y="5384085"/>
            <a:ext cx="8929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Ação de medir as dimensões da periferia de diferentes segmentos cilíndricos das extremidades (Braços, coxas e pernas).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1441</Words>
  <Application>Microsoft Office PowerPoint</Application>
  <PresentationFormat>Presentación en pantalla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63</cp:revision>
  <dcterms:created xsi:type="dcterms:W3CDTF">2015-07-15T07:35:11Z</dcterms:created>
  <dcterms:modified xsi:type="dcterms:W3CDTF">2015-09-22T11:07:57Z</dcterms:modified>
</cp:coreProperties>
</file>