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182D6-16BB-4D79-AE03-992E03BA51D8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263F8-BF50-4FE1-A529-DD9FF91E030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-2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-32" y="785794"/>
            <a:ext cx="914403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Terapia medicamentosa.</a:t>
            </a:r>
          </a:p>
          <a:p>
            <a:pPr algn="just"/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Terapêutica medicamentosa.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Responsabilidade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do pessoal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na administração de medicamentos.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Precauções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na administração de medicamentos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administração de medicamentos.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oral. Definição. Classificação.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Contra-indicações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Vantagens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desvantagens.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 </a:t>
            </a:r>
            <a:endParaRPr lang="pt-BR" sz="320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smtClean="0">
                <a:latin typeface="Arial" pitchFamily="34" charset="0"/>
                <a:cs typeface="Arial" pitchFamily="34" charset="0"/>
              </a:rPr>
              <a:t>Equivalências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-24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Terapêutica medicamentosa: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A utilização de medicamentos como agentes terapêuticos se empregaram desde épocas muito remotas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administração de medicamentos é uma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função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enfermagem,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depende principalmente das orientações dadas pelo médico.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pessoal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tem uma grande responsabilidade na administração, cuidado, custódia e conservação dos medicamentos.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Responsabilidade na administração de medicamentos: </a:t>
            </a:r>
            <a:endParaRPr lang="pt-BR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administração de medicamentos constitui uma das obrigações de maior responsabilidade atribuída a todo o pessoal que de uma forma ou outra tem que ver com um paciente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levar a cabo este trabalho é necessário conhecer a natureza das drogas, sua origem local e geral e ter uma idéia de sua farmacologia, a razão de por que se prescreve a droga em cada caso e o resultado que dela espera o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médico,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os signos que revelam o efeito açoitado e os que se produzem com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uma </a:t>
            </a:r>
            <a:r>
              <a:rPr lang="pt-BR" sz="3100" dirty="0" err="1" smtClean="0">
                <a:latin typeface="Arial" pitchFamily="34" charset="0"/>
                <a:cs typeface="Arial" pitchFamily="34" charset="0"/>
              </a:rPr>
              <a:t>sobredosificação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um efeito tóxico acumulativo.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3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latin typeface="Arial" pitchFamily="34" charset="0"/>
                <a:cs typeface="Arial" pitchFamily="34" charset="0"/>
              </a:rPr>
              <a:t>1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-A via de administração determina o início do efeito do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medicamento;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-As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fontes de informação para o enfermeiro com respeito aos novos fármacos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são: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 departamento de farmácia da instituição, os médicos, revistas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 medicina e a informação dada pelas casas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comerciais;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-Algumas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indicações de medicação assinalam a hora exata em que se administra a medicina, outras o deixam ao julgamento da enfermeira à hora que se deve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administrar;</a:t>
            </a: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-O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enfermeiro deve notificar as dificuldades que tenha quando administra um medicamento.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 Se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se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comete um engano terá que avisar imediatamente ao médico ou o chefe do guarda para tomar medidas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pertinentes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O enfermeiro deve ter conhecimentos sobre o medicamento que lhe subministrará ao paciente.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-Terá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ter em conta 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5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parâmetros corretos: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medicamento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correto;  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paciente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correto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dose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correta;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hora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correta;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via correta.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-Um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enfermeiro nunca deve combinar dois medicamentos se não estar seguro de sua compatibilidade.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Precauções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ter em conta na administração dos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medicamentos: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 Procurar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não acha interrupção enquanto se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prepara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medicamento;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 Revisar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indicação médica e certificar-se de que esteja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assinada;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 Ler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 rótulo dos medicamentos e assegurar-se de que corresponda com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prescrito;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 Conservar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à vista a indicação enquanto se prepara 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medicamento;</a:t>
            </a: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- Ler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etiqueta três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vezes: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antes de tomar o frasco da vitrine, antes de procurar o medicamento e antes de retornar o frasco à vitrine.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Via de administração dos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medicamentos: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-Via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oral: tabletes,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cápsulas,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grageas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xaropes e outros.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-Via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parenteral: são as que se administram por injeções, intramuscular, intravenosa,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subcutânea.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Intratecal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raqui-anestesia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-Uso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tópico: pomadas, natas, ungüentos.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-Mucosa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gástrica: passo de medicamentos por uma sonda.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-Mucosa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retal: supositórios,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enemas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outros.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Tolerância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Faculdade de suportar o uso contínuo ou crescente de um fármaco.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Toxicomania: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Inclinação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irresistível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pela substância tóxica especialmente narcóticos.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Via oral: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forma de administrar medicamentos pela boca através do tubo digestivo e em forma sublingual ou vestibular ou através da mucosa oral.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Classificação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da via oral: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-Sublingual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é a que se absorvem os medicamentos por quão capilares estão debaixo da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língua; 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-Vestibular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através da mucosa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oral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Deglução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Ingerir o medicamento pelo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tractus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digestivo. Estes medicamentos são absorvidos pelo intestino magro.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5397073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Contraindicações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da via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oral: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Em pacientes que pressentem vômito, nauseia, e incapacidade para deglutir, ou lesões na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boca;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-Pacientes inconscientes ou que tenham a via oral suspensa;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-Pacientes com queimaduras ou intervenções cirúrgicas na boca. 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Indicações da via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oral: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Efeitos locais ao nível da mucosa do espaço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digestivo;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Obter efeitos gerais através da adsorção dos medicamentos pelo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tractus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digestivo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Vantagens e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Desvantagens da via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oral: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1-É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mais cômoda.      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1-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Sabor.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2-É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mais econômica.  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2-Irritação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gástrica.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3-É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mais segura.   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3-Pode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manchar a dentadura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                             4-Incapacidade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medir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sua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                            absorção pelo tubo digestivo.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 via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oral: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Obter efeitos locais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gerais;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Administrar medicamentos que não se podem administrar por outras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vias;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Wingdings" pitchFamily="2" charset="2"/>
              <a:buChar char="q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Equivalências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mais utilizadas na via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oral: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1 onça: 30 </a:t>
            </a:r>
            <a:r>
              <a:rPr lang="pt-BR" sz="3200" u="sng" dirty="0" smtClean="0">
                <a:latin typeface="Arial" pitchFamily="34" charset="0"/>
                <a:cs typeface="Arial" pitchFamily="34" charset="0"/>
              </a:rPr>
              <a:t>mL;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1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colher pequena, de chã ou café: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5 a 8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mL;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1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colher: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15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-1mL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20 gotas de líquido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aquoso;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-1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copo: 240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/>
            <a:r>
              <a:rPr lang="pt-BR" sz="3200" dirty="0">
                <a:latin typeface="Arial" pitchFamily="34" charset="0"/>
                <a:cs typeface="Arial" pitchFamily="34" charset="0"/>
              </a:rPr>
              <a:t>-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taça: 240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mL.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844</Words>
  <Application>Microsoft Office PowerPoint</Application>
  <PresentationFormat>Presentación en pantalla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8</cp:revision>
  <dcterms:created xsi:type="dcterms:W3CDTF">2015-11-15T17:25:23Z</dcterms:created>
  <dcterms:modified xsi:type="dcterms:W3CDTF">2015-11-15T18:43:38Z</dcterms:modified>
</cp:coreProperties>
</file>