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E358-5B19-4DCB-BAE2-661DB1E2603E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C7BC-A690-45F7-A096-BDEB87009AE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E358-5B19-4DCB-BAE2-661DB1E2603E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C7BC-A690-45F7-A096-BDEB87009AE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E358-5B19-4DCB-BAE2-661DB1E2603E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C7BC-A690-45F7-A096-BDEB87009AE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E358-5B19-4DCB-BAE2-661DB1E2603E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C7BC-A690-45F7-A096-BDEB87009AE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E358-5B19-4DCB-BAE2-661DB1E2603E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C7BC-A690-45F7-A096-BDEB87009AE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E358-5B19-4DCB-BAE2-661DB1E2603E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C7BC-A690-45F7-A096-BDEB87009AE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E358-5B19-4DCB-BAE2-661DB1E2603E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C7BC-A690-45F7-A096-BDEB87009AE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E358-5B19-4DCB-BAE2-661DB1E2603E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C7BC-A690-45F7-A096-BDEB87009AE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E358-5B19-4DCB-BAE2-661DB1E2603E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C7BC-A690-45F7-A096-BDEB87009AE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E358-5B19-4DCB-BAE2-661DB1E2603E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C7BC-A690-45F7-A096-BDEB87009AE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E358-5B19-4DCB-BAE2-661DB1E2603E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C7BC-A690-45F7-A096-BDEB87009AE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AE358-5B19-4DCB-BAE2-661DB1E2603E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6C7BC-A690-45F7-A096-BDEB87009AE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14282" y="71414"/>
            <a:ext cx="8725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54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14282" y="1000108"/>
            <a:ext cx="7654660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600" b="1" dirty="0" smtClean="0">
                <a:latin typeface="Arial" pitchFamily="34" charset="0"/>
                <a:cs typeface="Arial" pitchFamily="34" charset="0"/>
              </a:rPr>
              <a:t>Tema: 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Transferências do paciente.</a:t>
            </a:r>
          </a:p>
          <a:p>
            <a:r>
              <a:rPr lang="pt-P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Sumário: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pt-PT" sz="3200" dirty="0" smtClean="0">
                <a:latin typeface="Arial" pitchFamily="34" charset="0"/>
                <a:cs typeface="Arial" pitchFamily="34" charset="0"/>
              </a:rPr>
              <a:t>Tipos de transferências.</a:t>
            </a:r>
          </a:p>
          <a:p>
            <a:r>
              <a:rPr lang="pt-PT" sz="3200" dirty="0" smtClean="0">
                <a:latin typeface="Arial" pitchFamily="34" charset="0"/>
                <a:cs typeface="Arial" pitchFamily="34" charset="0"/>
              </a:rPr>
              <a:t>Precauções, objectivos e procedimentos.</a:t>
            </a:r>
            <a:endParaRPr lang="pt-PT" sz="3200" smtClean="0">
              <a:latin typeface="Arial" pitchFamily="34" charset="0"/>
              <a:cs typeface="Arial" pitchFamily="34" charset="0"/>
            </a:endParaRPr>
          </a:p>
          <a:p>
            <a:endParaRPr lang="pt-PT" sz="3200" dirty="0" smtClean="0">
              <a:latin typeface="Arial" pitchFamily="34" charset="0"/>
              <a:cs typeface="Arial" pitchFamily="34" charset="0"/>
            </a:endParaRPr>
          </a:p>
          <a:p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21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4</cp:revision>
  <dcterms:created xsi:type="dcterms:W3CDTF">2015-09-10T20:27:44Z</dcterms:created>
  <dcterms:modified xsi:type="dcterms:W3CDTF">2015-09-10T21:03:28Z</dcterms:modified>
</cp:coreProperties>
</file>