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65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F58DA-D53B-4E8B-B6A9-8A921E127EDA}" type="datetimeFigureOut">
              <a:rPr lang="es-ES" smtClean="0"/>
              <a:pPr/>
              <a:t>21/09/2015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328C7-AB7D-4C73-A3A9-FE397A6DC26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71414"/>
            <a:ext cx="872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PT" sz="54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406" y="968763"/>
            <a:ext cx="900115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000" b="1" dirty="0" smtClean="0">
                <a:latin typeface="Arial" pitchFamily="34" charset="0"/>
                <a:cs typeface="Arial" pitchFamily="34" charset="0"/>
              </a:rPr>
              <a:t>Tema: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3800" dirty="0" smtClean="0">
                <a:latin typeface="Arial" pitchFamily="34" charset="0"/>
                <a:cs typeface="Arial" pitchFamily="34" charset="0"/>
              </a:rPr>
              <a:t>Unidade do paciente.</a:t>
            </a:r>
          </a:p>
          <a:p>
            <a:pPr algn="just"/>
            <a:r>
              <a:rPr lang="pt-PT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pt-P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umário: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SzPct val="70000"/>
              <a:buFont typeface="Wingdings" pitchFamily="2" charset="2"/>
              <a:buChar char="q"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Definição.</a:t>
            </a:r>
          </a:p>
          <a:p>
            <a:pPr algn="just">
              <a:buSzPct val="70000"/>
              <a:buFont typeface="Wingdings" pitchFamily="2" charset="2"/>
              <a:buChar char="q"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Requisitos para garantir um ambiente confortável no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hospital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e no lar.</a:t>
            </a:r>
            <a:endParaRPr lang="es-E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71414"/>
            <a:ext cx="900115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Unidade do paciente: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lugar onde se encontra o paciente, conjuntamente com todas seus pertences para seu uso pessoal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Componentes da unidade do paciente</a:t>
            </a:r>
            <a:r>
              <a:rPr lang="pt-B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es-ES" sz="2800" dirty="0">
                <a:latin typeface="Arial" pitchFamily="34" charset="0"/>
                <a:cs typeface="Arial" pitchFamily="34" charset="0"/>
              </a:rPr>
              <a:t>Cama </a:t>
            </a:r>
            <a:r>
              <a:rPr lang="es-ES" sz="2800" dirty="0" err="1">
                <a:latin typeface="Arial" pitchFamily="34" charset="0"/>
                <a:cs typeface="Arial" pitchFamily="34" charset="0"/>
              </a:rPr>
              <a:t>com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latin typeface="Arial" pitchFamily="34" charset="0"/>
                <a:cs typeface="Arial" pitchFamily="34" charset="0"/>
              </a:rPr>
              <a:t>seu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latin typeface="Arial" pitchFamily="34" charset="0"/>
                <a:cs typeface="Arial" pitchFamily="34" charset="0"/>
              </a:rPr>
              <a:t>colchão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Almofada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e oleado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es-ES" sz="2800" dirty="0" err="1">
                <a:latin typeface="Arial" pitchFamily="34" charset="0"/>
                <a:cs typeface="Arial" pitchFamily="34" charset="0"/>
              </a:rPr>
              <a:t>Cadeira</a:t>
            </a:r>
            <a:r>
              <a:rPr lang="es-E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banca de cabecera.</a:t>
            </a:r>
            <a:endParaRPr lang="es-ES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Mesa de noite e mesa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portabandeja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Recipiente para a eliminação de excreta (cunha e pato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buFont typeface="+mj-lt"/>
              <a:buAutoNum type="arabicPeriod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Equipamento: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lenços,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capas,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pijama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toalha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Materiais: Escova, massa dental, pente, copo e talheres</a:t>
            </a:r>
            <a:r>
              <a:rPr lang="pt-BR" sz="2800" dirty="0"/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0"/>
            <a:ext cx="892971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BR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Medidas para que a unidade do paciente esteja livre de pó e sujeiras</a:t>
            </a:r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200" dirty="0" err="1" smtClean="0">
                <a:latin typeface="Arial" pitchFamily="34" charset="0"/>
                <a:cs typeface="Arial" pitchFamily="34" charset="0"/>
              </a:rPr>
              <a:t>Lavarão-se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as paredes 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chãos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com mangueira e detergente, as enxaguando bem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Todos os móveis e comporta se limparão adequadamente, lhes passando posteriormente uma solução anti-séptica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Esta limpeza se fará de forma mensal e é independente da diária, a qual se realiza retirando o pó com um pano úmido, de todas as superfícies em contato com o paciente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76" y="30186"/>
            <a:ext cx="90011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Só ficará na mesinha, o copo e os talheres devidamente tampados, e terá o indispensável para seu uso; não se devem ter objetos de valor para evitar que se extraviem.</a:t>
            </a:r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história clínica não se deve colocar em cima da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mesinha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nem da cama, pois esta passa por muitas mãos e pode poluir os mantimentos e por conseguinte infestar ao paciente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BR" sz="3200" dirty="0" err="1">
                <a:latin typeface="Arial" pitchFamily="34" charset="0"/>
                <a:cs typeface="Arial" pitchFamily="34" charset="0"/>
              </a:rPr>
              <a:t>Colocará-se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 em cima da cadeira.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8858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Ambiente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: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São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aqueles fatores do universo externo que rodeiam aos organismos vivos, junto a circunstâncias externas ante as quais o organismo pode ou não reagir.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2844" y="2683275"/>
            <a:ext cx="89297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latin typeface="Arial" pitchFamily="34" charset="0"/>
                <a:cs typeface="Arial" pitchFamily="34" charset="0"/>
              </a:rPr>
              <a:t>Requisitos para garantir um ambiente confortável no hospital e no lar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Higiene ambiental adequada, sem maus aromas nem pós. </a:t>
            </a:r>
            <a:endParaRPr lang="pt-BR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Habitação do paciente ou sala arrumada, com ordem e estética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pt-BR" sz="3200" dirty="0">
                <a:latin typeface="Arial" pitchFamily="34" charset="0"/>
                <a:cs typeface="Arial" pitchFamily="34" charset="0"/>
              </a:rPr>
              <a:t>Cama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limpa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e ordenada, com mudança de roupa as vezes que sejam necessárias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844" y="71414"/>
            <a:ext cx="89297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 startAt="4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Mesa poda e ordenada, tanto em seu interior como em seu exterior, assim como utensílios limpos e ordenados.</a:t>
            </a:r>
          </a:p>
          <a:p>
            <a:pPr algn="just">
              <a:buFont typeface="+mj-lt"/>
              <a:buAutoNum type="arabicPeriod" startAt="4"/>
            </a:pPr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4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colchão deve estar forrado ou protegido e bem ajustado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 startAt="4"/>
            </a:pPr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4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cadeira ou poltrona deve permanecer ao lado da cama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+mj-lt"/>
              <a:buAutoNum type="arabicPeriod" startAt="4"/>
            </a:pPr>
            <a:endParaRPr lang="pt-BR" sz="3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4"/>
            </a:pPr>
            <a:r>
              <a:rPr lang="pt-BR" sz="3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camas devem estar bem alinhadas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011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limpeza deve ser regular em todas as superfícies e móveis que fiquem em contato com o indivíduo.</a:t>
            </a:r>
          </a:p>
          <a:p>
            <a:pPr algn="just">
              <a:buFont typeface="+mj-lt"/>
              <a:buAutoNum type="arabicPeriod" startAt="8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luz, tão natural como artificial, deve ser a adequada.</a:t>
            </a:r>
          </a:p>
          <a:p>
            <a:pPr algn="just">
              <a:buFont typeface="+mj-lt"/>
              <a:buAutoNum type="arabicPeriod" startAt="8"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unidade deve encontrar-se ordenada para garantir o efeito harmonioso da mesma.</a:t>
            </a:r>
          </a:p>
          <a:p>
            <a:pPr algn="just">
              <a:buFont typeface="+mj-lt"/>
              <a:buAutoNum type="arabicPeriod" startAt="8"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Devem eliminar-se maus aromas como as feridas fétidas e inodoros sem higienizar.</a:t>
            </a:r>
          </a:p>
          <a:p>
            <a:pPr algn="just">
              <a:buFont typeface="+mj-lt"/>
              <a:buAutoNum type="arabicPeriod" startAt="8"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+mj-lt"/>
              <a:buAutoNum type="arabicPeriod" startAt="8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Não deve existir ruídos desnecessários como são:</a:t>
            </a:r>
          </a:p>
          <a:p>
            <a:pPr marL="514350" indent="-514350" algn="just">
              <a:buAutoNum type="alphaLcParenR"/>
            </a:pP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Falar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em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voz alta.</a:t>
            </a:r>
          </a:p>
          <a:p>
            <a:pPr marL="514350" indent="-514350" algn="just">
              <a:buAutoNum type="alphaLcParenR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Rádios com volumeis muito altos, entre outros.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-24"/>
            <a:ext cx="900115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13.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Deve existir uma suficiente circulação de ar, que favoreça a boa oxigenação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dos tecidos.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14.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Deve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existir harmonia da cor e o desenho do ambiente, assim como as facilidades de isolamento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15.</a:t>
            </a:r>
            <a:r>
              <a:rPr lang="pt-BR" sz="2800" dirty="0"/>
              <a:t>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Não deve fazer-se comentários improcedentes que despertem sensação de ansiedade e medo</a:t>
            </a:r>
            <a:r>
              <a:rPr lang="pt-BR" sz="2800" dirty="0" smtClean="0"/>
              <a:t>.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16.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Deve existir uma boa relação entre os membros da equipe de saúde e uma adequada informação ao doente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17.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A temperatura deve ser adequada de acordo com a estação e o nível de umidade da habitação.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564</Words>
  <Application>Microsoft Office PowerPoint</Application>
  <PresentationFormat>Presentación en pantalla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25</cp:revision>
  <dcterms:created xsi:type="dcterms:W3CDTF">2015-09-10T09:57:51Z</dcterms:created>
  <dcterms:modified xsi:type="dcterms:W3CDTF">2015-09-21T15:54:21Z</dcterms:modified>
</cp:coreProperties>
</file>