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DB290-506B-4D84-AAB7-DB023B7A4A7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1A33B-0EBA-4384-A35D-3D3A953A5F6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04252" y="0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100010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Via intramuscular.</a:t>
            </a:r>
          </a:p>
          <a:p>
            <a:pPr algn="just"/>
            <a:r>
              <a:rPr lang="pt-P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Definição. Classificação.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Injeção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intramuscular.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Relação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dos músculos com os nervos em especial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isquiáticos.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Via Parenteral: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Consiste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na introdução de medicamentos ou soros mediante uma agulha oca na pele, músculos e veias em forma de injeção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Classificação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 via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parenteral: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1-via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intramuscular.              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5-via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intracardiaca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2-via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   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6-via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intratecal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3-via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subcutânea.                    7-via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intraarticular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4-via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                  8-via intraperitoneal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Injeção intramuscular: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que permite a introdução de medicamentos entre as fibras musculares profundas que estão providas de abundante irrigação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sanguínea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Objetivos: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Obter uma ação geral rápida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segura;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Administrar medicamentos considerados irritantes por outras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vias;</a:t>
            </a:r>
          </a:p>
          <a:p>
            <a:pPr algn="just"/>
            <a:r>
              <a:rPr lang="pt-BR" sz="2800" dirty="0"/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Utilizar a malha muscular como meio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ótimo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para 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absorção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certos medicamentos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Precauções: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sítio da injeção intramuscular se deve escolher com muito cuidado, tomando em conta o estado físico do paciente e o objetivo do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tratamento;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aplicar injeções em lugares inflamados, edematosos ou irritados, ou em zonas com lunares, marcas de nascimento, tecido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cicatrizal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outros;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-Pode estar contra-indicadas em pacientes com transtornos de coagulação, com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vasculopatía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periférica oclusiva e estados que entorpecem a absorção periférica;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-Exigem técnicas de esterilidade para proteger a integridade da malha muscular;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-Aspirar antes de introduzir o medicamento;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-Introduzir a agulha em um ângulo de 90º em relação com a pele;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-Alternar o sítio de injeção em caso de indicação freqüente.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1204a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-14278"/>
            <a:ext cx="3286148" cy="3943344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0" y="0"/>
            <a:ext cx="59293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Regiões para a injeção intramuscular: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Região deltóidea: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dois través de dedo do acrômio, para evitar a lesão do nervo radial. </a:t>
            </a:r>
            <a:endParaRPr lang="es-ES" sz="2800" dirty="0"/>
          </a:p>
        </p:txBody>
      </p:sp>
      <p:sp>
        <p:nvSpPr>
          <p:cNvPr id="4" name="3 Rectángulo"/>
          <p:cNvSpPr/>
          <p:nvPr/>
        </p:nvSpPr>
        <p:spPr>
          <a:xfrm>
            <a:off x="0" y="2071678"/>
            <a:ext cx="59293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Ventroglúteo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lateral do músculo a dois dedos da crista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ilíaca.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3825437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Para localizar esta região o paciente se deitará decúbito propenso ou lateral, o enfermeiro colocará sua mão sobre o quadril do paciente com seu dedo indicador sobre o espinho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iliaca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anterosuperior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estirando dorsalmente seu dedo médio e a crista ilíaca.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81292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sítio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ventroglúteo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se usa cada vez mais porque nessa zona não há grandes nervos nem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os sanguíneos, também, usualmente, há menos tecido adiposo que nas nádegas;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 os músculos glúteos do paciente estiverem tensos, pode flexionar seus joelhos para relaxá-los e administrar a injeção.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Dorsoglúteo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Ângulo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interno do quadrante superior externo de qualquer dos dois glúteos;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Usa-se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ao máximo o músculo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glúteo;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sítio pode localizar-se dividindo o glúteo em quadrantes, a crista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ilíaca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a dobra inferior do glúteo nos servem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referência;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injeção fica no quadrante superior externo, de 5 a 7,5 cm debaixo da crista ilíaca;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Usando esta zona se evita o dano dos grandes vasos sanguíneos e do nervo ciático.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-Cara lateral externa ou grosseiro externo das coxas: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Usa-se para evitar o dano do ciático, troncos nervosos e vasos sanguíneos;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Este músculo proporciona uma área  em que se podem pôr numerosas injeções;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lugar de injeção pode ser ao longo de toda a coxa aproximadamente 10 cm acima do joelho e 10 cm debaixo da articulação do quadril.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539</Words>
  <Application>Microsoft Office PowerPoint</Application>
  <PresentationFormat>Presentación en pantalla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4</cp:revision>
  <dcterms:created xsi:type="dcterms:W3CDTF">2015-11-15T18:44:33Z</dcterms:created>
  <dcterms:modified xsi:type="dcterms:W3CDTF">2015-11-15T19:22:01Z</dcterms:modified>
</cp:coreProperties>
</file>